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2" r:id="rId3"/>
    <p:sldId id="263" r:id="rId4"/>
    <p:sldId id="264" r:id="rId5"/>
    <p:sldId id="265" r:id="rId6"/>
    <p:sldId id="279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80" r:id="rId17"/>
    <p:sldId id="276" r:id="rId18"/>
    <p:sldId id="278" r:id="rId19"/>
    <p:sldId id="26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9/28/2023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9/28/2023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spelling-corrector.onrender.com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 err="1">
                <a:solidFill>
                  <a:schemeClr val="bg1"/>
                </a:solidFill>
              </a:rPr>
              <a:t>Corrspell</a:t>
            </a:r>
            <a:r>
              <a:rPr lang="en-US" sz="6000" dirty="0">
                <a:solidFill>
                  <a:schemeClr val="bg1"/>
                </a:solidFill>
              </a:rPr>
              <a:t>-spell corrector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163A5-28EA-28C8-16F4-2EAA8C9D5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Project Structure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A4A4B-C3E3-7A22-81F1-5F9368E6C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24000" lvl="1" indent="0">
              <a:buNone/>
            </a:pPr>
            <a:endParaRPr lang="en-IN" sz="2000" dirty="0"/>
          </a:p>
          <a:p>
            <a:pPr marL="324000" lvl="1" indent="0">
              <a:buNone/>
            </a:pPr>
            <a:r>
              <a:rPr lang="en-IN" sz="2600" i="0" u="sng" dirty="0">
                <a:effectLst/>
                <a:latin typeface="Söhne"/>
              </a:rPr>
              <a:t>Directory Structure</a:t>
            </a:r>
          </a:p>
          <a:p>
            <a:pPr marL="324000" lvl="1" indent="0">
              <a:buNone/>
            </a:pPr>
            <a:endParaRPr lang="en-IN" sz="2000" dirty="0"/>
          </a:p>
          <a:p>
            <a:pPr marL="324000" lvl="1" indent="0">
              <a:buNone/>
            </a:pPr>
            <a:r>
              <a:rPr lang="en-IN" sz="2000" dirty="0" err="1"/>
              <a:t>project_directory</a:t>
            </a:r>
            <a:endParaRPr lang="en-IN" sz="2000" dirty="0"/>
          </a:p>
          <a:p>
            <a:pPr marL="324000" lvl="1" indent="0">
              <a:buNone/>
            </a:pPr>
            <a:endParaRPr lang="en-IN" sz="2000" dirty="0"/>
          </a:p>
          <a:p>
            <a:pPr marL="324000" lvl="1" indent="0">
              <a:buNone/>
            </a:pPr>
            <a:r>
              <a:rPr lang="en-IN" sz="2000" dirty="0"/>
              <a:t>── requirements.txt</a:t>
            </a:r>
          </a:p>
          <a:p>
            <a:pPr marL="324000" lvl="1" indent="0">
              <a:buNone/>
            </a:pPr>
            <a:r>
              <a:rPr lang="en-IN" sz="2000" dirty="0"/>
              <a:t>── spellingcorrector.py</a:t>
            </a:r>
          </a:p>
          <a:p>
            <a:pPr marL="324000" lvl="1" indent="0">
              <a:buNone/>
            </a:pPr>
            <a:r>
              <a:rPr lang="en-IN" sz="2000" dirty="0"/>
              <a:t>── application.py</a:t>
            </a:r>
          </a:p>
          <a:p>
            <a:pPr marL="324000" lvl="1" indent="0">
              <a:buNone/>
            </a:pPr>
            <a:r>
              <a:rPr lang="en-IN" sz="2000" dirty="0"/>
              <a:t>── …….</a:t>
            </a:r>
          </a:p>
          <a:p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A9E771D-E8E0-AC50-4F81-622FA920CC59}"/>
              </a:ext>
            </a:extLst>
          </p:cNvPr>
          <p:cNvCxnSpPr>
            <a:cxnSpLocks/>
          </p:cNvCxnSpPr>
          <p:nvPr/>
        </p:nvCxnSpPr>
        <p:spPr>
          <a:xfrm>
            <a:off x="4504623" y="282982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B53E7F6-0E2C-DABC-CCC6-70AA637A8BA6}"/>
              </a:ext>
            </a:extLst>
          </p:cNvPr>
          <p:cNvCxnSpPr>
            <a:cxnSpLocks/>
          </p:cNvCxnSpPr>
          <p:nvPr/>
        </p:nvCxnSpPr>
        <p:spPr>
          <a:xfrm flipV="1">
            <a:off x="962526" y="3599848"/>
            <a:ext cx="0" cy="1848051"/>
          </a:xfrm>
          <a:prstGeom prst="line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520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B346D-B2AC-C0DA-8FEE-6F69CB37E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Project Structure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A6D74-BB8B-4C7E-6BE4-B69F70A11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Description of Key Files</a:t>
            </a:r>
          </a:p>
          <a:p>
            <a:pPr lvl="1"/>
            <a:r>
              <a:rPr lang="en-US" sz="2000" dirty="0"/>
              <a:t>requirements.txt: Lists project dependencies.</a:t>
            </a:r>
          </a:p>
          <a:p>
            <a:pPr lvl="1"/>
            <a:r>
              <a:rPr lang="en-US" sz="2000" dirty="0"/>
              <a:t>spellingcorrector.py: Contains the implementation of the spell correction logic.</a:t>
            </a:r>
          </a:p>
          <a:p>
            <a:pPr lvl="1"/>
            <a:r>
              <a:rPr lang="en-US" sz="2000" dirty="0"/>
              <a:t>application.py: Entry point of the application with a Flask-based user interface.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634965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4959C-5F12-87D5-1A38-576C6F4A8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Workflow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A785C-64E6-57DB-1A1F-DEDB52881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SymSpell</a:t>
            </a:r>
            <a:r>
              <a:rPr lang="en-US" sz="2400" dirty="0"/>
              <a:t> Configuration</a:t>
            </a:r>
          </a:p>
          <a:p>
            <a:pPr lvl="1"/>
            <a:r>
              <a:rPr lang="en-US" sz="2000" dirty="0" err="1"/>
              <a:t>SymSpell</a:t>
            </a:r>
            <a:r>
              <a:rPr lang="en-US" sz="2000" dirty="0"/>
              <a:t> is configured with specific parameters for spelling correction, including maximum dictionary edit distance and dictionary files.</a:t>
            </a:r>
          </a:p>
          <a:p>
            <a:r>
              <a:rPr lang="en-US" sz="2400" dirty="0"/>
              <a:t>Edit Distance Calculation</a:t>
            </a:r>
          </a:p>
          <a:p>
            <a:pPr lvl="1"/>
            <a:r>
              <a:rPr lang="en-US" sz="2000" dirty="0"/>
              <a:t>Edit distance between two strings is calculated using a specific algorithm to identify misspelled words.</a:t>
            </a:r>
          </a:p>
          <a:p>
            <a:pPr lvl="1"/>
            <a:endParaRPr lang="en-US" sz="2000" dirty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82131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6A2D5-D522-1299-7319-5841973CE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Workflow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4295E-F479-305B-913C-3FF95D6D1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Spell Correction Logic</a:t>
            </a:r>
          </a:p>
          <a:p>
            <a:pPr lvl="1"/>
            <a:r>
              <a:rPr lang="en-US" sz="2000" dirty="0"/>
              <a:t>The project implements the logic for correcting spelling errors, suggesting alternatives, and retaining correctly spelled words.</a:t>
            </a:r>
          </a:p>
          <a:p>
            <a:endParaRPr lang="en-US" sz="2400" dirty="0"/>
          </a:p>
          <a:p>
            <a:r>
              <a:rPr lang="en-US" sz="2400" dirty="0"/>
              <a:t>Input and Output Handling</a:t>
            </a:r>
          </a:p>
          <a:p>
            <a:pPr lvl="1"/>
            <a:r>
              <a:rPr lang="en-US" sz="2000" dirty="0"/>
              <a:t>The application handles input from users, performs spell correction, and presents the corrected output to users.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905701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2D4AB-8895-AB50-1A30-2C2333955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Deployment on Render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9A648-01C8-1AB0-5514-8B123ECE5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142843"/>
          </a:xfrm>
        </p:spPr>
        <p:txBody>
          <a:bodyPr anchor="t"/>
          <a:lstStyle/>
          <a:p>
            <a:pPr marL="0" indent="0">
              <a:buNone/>
            </a:pPr>
            <a:r>
              <a:rPr lang="en-US" sz="2400" b="1" i="0" dirty="0">
                <a:effectLst/>
                <a:latin typeface="Söhne"/>
              </a:rPr>
              <a:t>Setting Up the Render Environment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2CBB93-5CCB-73CA-9687-7D50A2370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70" y="2645036"/>
            <a:ext cx="9171281" cy="367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7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2D4AB-8895-AB50-1A30-2C2333955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Deployment on Render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9A648-01C8-1AB0-5514-8B123ECE5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142843"/>
          </a:xfrm>
        </p:spPr>
        <p:txBody>
          <a:bodyPr anchor="t"/>
          <a:lstStyle/>
          <a:p>
            <a:pPr marL="0" indent="0" algn="l">
              <a:buNone/>
            </a:pPr>
            <a:r>
              <a:rPr lang="en-IN" sz="2400" b="1" i="0" dirty="0">
                <a:effectLst/>
                <a:latin typeface="Söhne"/>
              </a:rPr>
              <a:t>Deployment Process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05A823-332F-EDBE-6B43-8EB0CD98D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02" y="3015115"/>
            <a:ext cx="10290749" cy="349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12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D1DDF-80CE-AF4D-45D4-27B481A19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Running video</a:t>
            </a:r>
            <a:endParaRPr lang="en-IN" dirty="0"/>
          </a:p>
        </p:txBody>
      </p:sp>
      <p:pic>
        <p:nvPicPr>
          <p:cNvPr id="4" name="corrspell_video">
            <a:hlinkClick r:id="" action="ppaction://media"/>
            <a:extLst>
              <a:ext uri="{FF2B5EF4-FFF2-40B4-BE49-F238E27FC236}">
                <a16:creationId xmlns:a16="http://schemas.microsoft.com/office/drawing/2014/main" id="{7444F55E-C013-70B3-21EB-01A81C5A689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9128" y="2007970"/>
            <a:ext cx="8893743" cy="3959694"/>
          </a:xfrm>
        </p:spPr>
      </p:pic>
    </p:spTree>
    <p:extLst>
      <p:ext uri="{BB962C8B-B14F-4D97-AF65-F5344CB8AC3E}">
        <p14:creationId xmlns:p14="http://schemas.microsoft.com/office/powerpoint/2010/main" val="297057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BEAB2-8CCF-B744-FA55-A68F924E0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F4430-9E40-7BE0-841C-82E1C70E5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35807"/>
          </a:xfrm>
        </p:spPr>
        <p:txBody>
          <a:bodyPr/>
          <a:lstStyle/>
          <a:p>
            <a:r>
              <a:rPr lang="en-US" sz="2400" b="1" i="0" dirty="0">
                <a:effectLst/>
                <a:latin typeface="Söhne"/>
              </a:rPr>
              <a:t>Project Summary</a:t>
            </a:r>
          </a:p>
          <a:p>
            <a:pPr lvl="1"/>
            <a:r>
              <a:rPr lang="en-US" sz="2000" b="1" i="0" dirty="0">
                <a:effectLst/>
                <a:latin typeface="Söhne"/>
              </a:rPr>
              <a:t>The "</a:t>
            </a:r>
            <a:r>
              <a:rPr lang="en-US" sz="2000" b="1" i="0" dirty="0" err="1">
                <a:effectLst/>
                <a:latin typeface="Söhne"/>
              </a:rPr>
              <a:t>corrspell</a:t>
            </a:r>
            <a:r>
              <a:rPr lang="en-US" sz="2000" b="1" i="0" dirty="0">
                <a:effectLst/>
                <a:latin typeface="Söhne"/>
              </a:rPr>
              <a:t>" project successfully implements a spelling correction tool that can handle multiple types of spelling errors.</a:t>
            </a:r>
          </a:p>
          <a:p>
            <a:pPr marL="0" indent="0" algn="l">
              <a:buNone/>
            </a:pPr>
            <a:endParaRPr lang="en-US" sz="2400" b="1" i="0" dirty="0">
              <a:effectLst/>
              <a:latin typeface="Söhne"/>
            </a:endParaRPr>
          </a:p>
          <a:p>
            <a:r>
              <a:rPr lang="en-US" sz="2400" b="1" i="0" dirty="0">
                <a:effectLst/>
                <a:latin typeface="Söhne"/>
              </a:rPr>
              <a:t>Achievements</a:t>
            </a:r>
          </a:p>
          <a:p>
            <a:pPr lvl="1"/>
            <a:r>
              <a:rPr lang="en-US" sz="2000" b="1" i="0" dirty="0">
                <a:effectLst/>
                <a:latin typeface="Söhne"/>
              </a:rPr>
              <a:t>Developed a spelling correction model using deep learning.</a:t>
            </a:r>
          </a:p>
          <a:p>
            <a:pPr lvl="1"/>
            <a:r>
              <a:rPr lang="en-US" sz="2000" b="1" i="0" dirty="0">
                <a:effectLst/>
                <a:latin typeface="Söhne"/>
              </a:rPr>
              <a:t>Created a user-friendly interface for spell correction.</a:t>
            </a:r>
          </a:p>
          <a:p>
            <a:pPr marL="324000" lvl="1" indent="0">
              <a:buNone/>
            </a:pPr>
            <a:endParaRPr lang="en-IN" sz="2000" b="1" i="0" dirty="0">
              <a:effectLst/>
              <a:latin typeface="Söhne"/>
            </a:endParaRP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5153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BEAB2-8CCF-B744-FA55-A68F924E0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F4430-9E40-7BE0-841C-82E1C70E5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35807"/>
          </a:xfrm>
        </p:spPr>
        <p:txBody>
          <a:bodyPr/>
          <a:lstStyle/>
          <a:p>
            <a:r>
              <a:rPr lang="en-US" sz="2400" b="1" i="0" dirty="0">
                <a:effectLst/>
                <a:latin typeface="Söhne"/>
              </a:rPr>
              <a:t>Lessons Learned</a:t>
            </a:r>
          </a:p>
          <a:p>
            <a:pPr lvl="1"/>
            <a:r>
              <a:rPr lang="en-US" sz="2200" b="1" i="0" dirty="0">
                <a:effectLst/>
                <a:latin typeface="Söhne"/>
              </a:rPr>
              <a:t>Gain experience with deep learning and natural language processing.</a:t>
            </a:r>
          </a:p>
          <a:p>
            <a:pPr lvl="1"/>
            <a:r>
              <a:rPr lang="en-US" sz="2200" b="1" i="0" dirty="0">
                <a:effectLst/>
                <a:latin typeface="Söhne"/>
              </a:rPr>
              <a:t>Understand the challenges of spelling correction.</a:t>
            </a:r>
          </a:p>
          <a:p>
            <a:r>
              <a:rPr lang="en-US" sz="2400" b="1" i="0" dirty="0">
                <a:effectLst/>
                <a:latin typeface="Söhne"/>
              </a:rPr>
              <a:t>Future Enhancements</a:t>
            </a:r>
          </a:p>
          <a:p>
            <a:pPr lvl="1"/>
            <a:r>
              <a:rPr lang="en-US" sz="2200" b="1" i="0" dirty="0">
                <a:effectLst/>
                <a:latin typeface="Söhne"/>
              </a:rPr>
              <a:t>Consider using pretrained models like BERT or GPT-2 for improved accuracy.</a:t>
            </a:r>
          </a:p>
          <a:p>
            <a:pPr lvl="1"/>
            <a:r>
              <a:rPr lang="en-US" sz="2200" b="1" i="0" dirty="0">
                <a:effectLst/>
                <a:latin typeface="Söhne"/>
              </a:rPr>
              <a:t>Expand the training dataset for better predictions.</a:t>
            </a:r>
          </a:p>
          <a:p>
            <a:pPr lvl="1"/>
            <a:r>
              <a:rPr lang="en-US" sz="2200" b="1" dirty="0">
                <a:latin typeface="Söhne"/>
              </a:rPr>
              <a:t>Live web App link: </a:t>
            </a:r>
            <a:r>
              <a:rPr lang="en-US" sz="2200" b="1" dirty="0" err="1">
                <a:latin typeface="Söhne"/>
                <a:hlinkClick r:id="rId2"/>
              </a:rPr>
              <a:t>corrspell</a:t>
            </a:r>
            <a:endParaRPr lang="en-US" sz="2200" b="1" i="0" dirty="0">
              <a:effectLst/>
              <a:latin typeface="Söhne"/>
            </a:endParaRPr>
          </a:p>
          <a:p>
            <a:pPr marL="32400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765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2"/>
                </a:solidFill>
              </a:rPr>
              <a:t>Amit Ranjan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CF8CD-E781-3F55-6F47-1AAC45622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7F70A-E1E4-CB1D-D365-B6EEE4E34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Problem Statement</a:t>
            </a:r>
          </a:p>
          <a:p>
            <a:r>
              <a:rPr lang="en-IN" sz="3600" dirty="0"/>
              <a:t>Objectives</a:t>
            </a:r>
          </a:p>
          <a:p>
            <a:r>
              <a:rPr lang="en-IN" sz="3600" dirty="0"/>
              <a:t>Scope</a:t>
            </a:r>
          </a:p>
        </p:txBody>
      </p:sp>
    </p:spTree>
    <p:extLst>
      <p:ext uri="{BB962C8B-B14F-4D97-AF65-F5344CB8AC3E}">
        <p14:creationId xmlns:p14="http://schemas.microsoft.com/office/powerpoint/2010/main" val="3146124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72A3-7704-159D-B946-3A78A5CB9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Problem Statement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1A771-0023-4E8C-0F6C-FE3D5C464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"</a:t>
            </a:r>
            <a:r>
              <a:rPr lang="en-US" sz="2400" dirty="0" err="1"/>
              <a:t>corrspell</a:t>
            </a:r>
            <a:r>
              <a:rPr lang="en-US" sz="2400" dirty="0"/>
              <a:t>" project aims to develop a spelling correction tool using deep learning approaches. The tool is designed to identify and correct spelling errors in text, considering various types of spelling errors, including non-word errors, real-word errors, cognitive errors, and short forms/slang/lingo.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394992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6CB45-C448-4857-461C-B1027010D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Objectives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61BC6-034E-7CB2-D20A-646E15AE5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Build a spelling correction model that can automatically correct misspelled words.</a:t>
            </a:r>
          </a:p>
          <a:p>
            <a:r>
              <a:rPr lang="en-US" sz="2400" dirty="0"/>
              <a:t>Handle different types of spelling errors, such as non-word errors, real-word errors, cognitive errors, and short forms.</a:t>
            </a:r>
          </a:p>
          <a:p>
            <a:r>
              <a:rPr lang="en-US" sz="2400" dirty="0"/>
              <a:t>Implement the spell correction logic to suggest or automatically replace misspelled words.</a:t>
            </a:r>
          </a:p>
          <a:p>
            <a:r>
              <a:rPr lang="en-US" sz="2400" dirty="0"/>
              <a:t>Provide an easy-to-use interface for users to input text and receive corrected output.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185175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A0E2E-DF8D-A4DE-6579-1D7120903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Scope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9AB3C-C49A-9216-4F07-ABD3798F3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project's scope includes developing a spelling correction tool and a user-friendly interface. It uses deep learning techniques for spell correction and is primarily built using Python and </a:t>
            </a:r>
            <a:r>
              <a:rPr lang="en-US" sz="2400" dirty="0" err="1"/>
              <a:t>Keras</a:t>
            </a:r>
            <a:r>
              <a:rPr lang="en-US" sz="2400" dirty="0"/>
              <a:t> with TensorFlow GPU backend.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745064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EF2BF-0E46-D002-61B9-9403A116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9E39EC-61CF-96CE-93D9-83250FBEAF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130620"/>
            <a:ext cx="11152004" cy="4025224"/>
          </a:xfrm>
        </p:spPr>
      </p:pic>
    </p:spTree>
    <p:extLst>
      <p:ext uri="{BB962C8B-B14F-4D97-AF65-F5344CB8AC3E}">
        <p14:creationId xmlns:p14="http://schemas.microsoft.com/office/powerpoint/2010/main" val="2987566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A8B16-1D00-DED1-CE88-C83A11B19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Technology Stack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85DDE-5843-C6F4-62C1-2B4D5E8EC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Programming Languages and Frameworks</a:t>
            </a:r>
          </a:p>
          <a:p>
            <a:pPr marL="0" indent="0">
              <a:buNone/>
            </a:pPr>
            <a:r>
              <a:rPr lang="en-US" sz="2400" dirty="0"/>
              <a:t>	Python 3.6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/>
              <a:t>Keras</a:t>
            </a:r>
            <a:r>
              <a:rPr lang="en-US" sz="2400" dirty="0"/>
              <a:t> 2.2.4 with TensorFlow GPU 1.14.0 backend</a:t>
            </a:r>
          </a:p>
        </p:txBody>
      </p:sp>
    </p:spTree>
    <p:extLst>
      <p:ext uri="{BB962C8B-B14F-4D97-AF65-F5344CB8AC3E}">
        <p14:creationId xmlns:p14="http://schemas.microsoft.com/office/powerpoint/2010/main" val="3624907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7860F-564F-5C0F-09DC-ACCF55EB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Installation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7CB16-191C-EFD8-7D81-A127C92AB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600" u="sng" dirty="0"/>
              <a:t>Setting Up the Environment</a:t>
            </a:r>
          </a:p>
          <a:p>
            <a:r>
              <a:rPr lang="en-US" sz="2400" dirty="0"/>
              <a:t>To create a virtual environment for the project, follow these steps:</a:t>
            </a:r>
          </a:p>
          <a:p>
            <a:endParaRPr lang="en-US" sz="2400" dirty="0"/>
          </a:p>
          <a:p>
            <a:r>
              <a:rPr lang="en-US" sz="2400" dirty="0"/>
              <a:t>Using PyCharm:</a:t>
            </a:r>
          </a:p>
          <a:p>
            <a:endParaRPr lang="en-US" sz="2400" dirty="0"/>
          </a:p>
          <a:p>
            <a:pPr lvl="1"/>
            <a:r>
              <a:rPr lang="en-US" sz="2000" dirty="0"/>
              <a:t>Create a new project.</a:t>
            </a:r>
          </a:p>
          <a:p>
            <a:pPr lvl="1"/>
            <a:r>
              <a:rPr lang="en-US" sz="2000" dirty="0"/>
              <a:t>Navigate to the project directory.</a:t>
            </a:r>
          </a:p>
          <a:p>
            <a:pPr lvl="1"/>
            <a:r>
              <a:rPr lang="en-US" sz="2000" dirty="0"/>
              <a:t>Select the option to create a new virtual environment using </a:t>
            </a:r>
            <a:r>
              <a:rPr lang="en-US" sz="2000" dirty="0" err="1"/>
              <a:t>conda</a:t>
            </a:r>
            <a:r>
              <a:rPr lang="en-US" sz="2000" dirty="0"/>
              <a:t> with Python 3.6.</a:t>
            </a:r>
          </a:p>
          <a:p>
            <a:pPr lvl="1"/>
            <a:r>
              <a:rPr lang="en-US" sz="2000" dirty="0"/>
              <a:t>Finally, create the project using the selected resources.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819892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8CD6C-3190-868C-0692-6C9736877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Installation</a:t>
            </a:r>
            <a:br>
              <a:rPr lang="en-IN" b="1" i="0" dirty="0"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7E794-AF80-01E9-2786-9C5F73089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Using </a:t>
            </a:r>
            <a:r>
              <a:rPr lang="en-US" sz="2400" dirty="0" err="1"/>
              <a:t>Conda</a:t>
            </a:r>
            <a:r>
              <a:rPr lang="en-US" sz="2400" dirty="0"/>
              <a:t>:</a:t>
            </a:r>
          </a:p>
          <a:p>
            <a:endParaRPr lang="en-US" sz="2400" dirty="0"/>
          </a:p>
          <a:p>
            <a:pPr lvl="1"/>
            <a:r>
              <a:rPr lang="en-US" sz="2000" dirty="0"/>
              <a:t>Create a new virtual environment using the command: </a:t>
            </a:r>
            <a:r>
              <a:rPr lang="en-US" sz="2000" dirty="0" err="1"/>
              <a:t>conda</a:t>
            </a:r>
            <a:r>
              <a:rPr lang="en-US" sz="2000" dirty="0"/>
              <a:t> create -n </a:t>
            </a:r>
            <a:r>
              <a:rPr lang="en-US" sz="2000" dirty="0" err="1"/>
              <a:t>your_env_name</a:t>
            </a:r>
            <a:r>
              <a:rPr lang="en-US" sz="2000" dirty="0"/>
              <a:t> python=3.6</a:t>
            </a:r>
          </a:p>
          <a:p>
            <a:pPr lvl="1"/>
            <a:r>
              <a:rPr lang="en-US" sz="2000" dirty="0"/>
              <a:t>Navigate to the project directory.</a:t>
            </a:r>
          </a:p>
          <a:p>
            <a:pPr lvl="1"/>
            <a:r>
              <a:rPr lang="en-US" sz="2000" dirty="0"/>
              <a:t>Install the necessary packages from requirements.txt using the command: pip install -r requirements.txt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35933968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A1D6ED5A-9B8A-4433-BA99-139C56DB1BD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80</TotalTime>
  <Words>560</Words>
  <Application>Microsoft Office PowerPoint</Application>
  <PresentationFormat>Widescreen</PresentationFormat>
  <Paragraphs>86</Paragraphs>
  <Slides>19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Gill Sans MT</vt:lpstr>
      <vt:lpstr>Söhne</vt:lpstr>
      <vt:lpstr>Wingdings 2</vt:lpstr>
      <vt:lpstr>Dividend</vt:lpstr>
      <vt:lpstr>Corrspell-spell corrector</vt:lpstr>
      <vt:lpstr>PROJECT OVERVIEW</vt:lpstr>
      <vt:lpstr>Problem Statement </vt:lpstr>
      <vt:lpstr>Objectives </vt:lpstr>
      <vt:lpstr>Scope </vt:lpstr>
      <vt:lpstr>Architecture</vt:lpstr>
      <vt:lpstr>Technology Stack </vt:lpstr>
      <vt:lpstr>Installation </vt:lpstr>
      <vt:lpstr>Installation </vt:lpstr>
      <vt:lpstr>Project Structure </vt:lpstr>
      <vt:lpstr>Project Structure</vt:lpstr>
      <vt:lpstr>Workflow </vt:lpstr>
      <vt:lpstr>Workflow </vt:lpstr>
      <vt:lpstr>Deployment on Render </vt:lpstr>
      <vt:lpstr>Deployment on Render </vt:lpstr>
      <vt:lpstr>App Running video</vt:lpstr>
      <vt:lpstr>Conclusion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Corrspell-spell corrector</dc:title>
  <dc:creator>Amit Ranjan</dc:creator>
  <cp:lastModifiedBy>Amit Ranjan</cp:lastModifiedBy>
  <cp:revision>1</cp:revision>
  <dcterms:created xsi:type="dcterms:W3CDTF">2023-09-28T17:03:17Z</dcterms:created>
  <dcterms:modified xsi:type="dcterms:W3CDTF">2023-09-28T18:24:10Z</dcterms:modified>
</cp:coreProperties>
</file>